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59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71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17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2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1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8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1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9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CB7FA-FD11-4CA8-B06E-634A562DCFBB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C2433-CA53-4D25-9FCB-BE558628C4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6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e.es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finicion.de/person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6080" y="1214438"/>
            <a:ext cx="11389360" cy="2387600"/>
          </a:xfrm>
        </p:spPr>
        <p:txBody>
          <a:bodyPr>
            <a:noAutofit/>
          </a:bodyPr>
          <a:lstStyle/>
          <a:p>
            <a:r>
              <a:rPr lang="es-MX" sz="1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EL LIBERTINAJE</a:t>
            </a:r>
            <a:endParaRPr lang="en-US" sz="1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Gálatas 5:13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5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INTRODUCCIÓN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r>
              <a:rPr lang="es-E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“Porque </a:t>
            </a:r>
            <a:r>
              <a:rPr lang="es-ES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vosotros, hermanos, a libertad fuisteis llamados; solamente que no uséis la libertad como ocasión para la carne, sino servíos por amor los unos a los otros</a:t>
            </a:r>
            <a:r>
              <a:rPr lang="es-E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  </a:t>
            </a:r>
            <a:r>
              <a:rPr lang="es-MX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(Gálatas 5:13)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Jesús dijo que la Verdad nos haría libres (Juan 8:32)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Fuimos liberados de la esclavitud del pecado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el caso de los judíos fueron liberados de la ley (Rom.7:1-4)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embargo, los hermanos de Galacia podían abusar de la libertad (Gal.5:1) y convertirla en </a:t>
            </a:r>
            <a:r>
              <a:rPr lang="es-MX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LIBERTINAJE </a:t>
            </a:r>
            <a:endParaRPr lang="en-US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121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INTRODUCCIÓN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r>
              <a:rPr lang="es-MX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el LIBERTINAJE? </a:t>
            </a:r>
          </a:p>
          <a:p>
            <a:r>
              <a:rPr lang="es-ES" sz="3200" dirty="0" smtClean="0"/>
              <a:t>El</a:t>
            </a:r>
            <a:r>
              <a:rPr lang="es-ES" sz="3200" dirty="0"/>
              <a:t> </a:t>
            </a:r>
            <a:r>
              <a:rPr lang="es-ES" sz="3200" b="1" dirty="0"/>
              <a:t>libertinaje</a:t>
            </a:r>
            <a:r>
              <a:rPr lang="es-ES" sz="3200" dirty="0"/>
              <a:t> </a:t>
            </a:r>
            <a:r>
              <a:rPr lang="es-ES" sz="3200" b="1" dirty="0"/>
              <a:t>es definido </a:t>
            </a:r>
            <a:r>
              <a:rPr lang="es-ES" sz="3200" b="1" u="sng" dirty="0" smtClean="0">
                <a:hlinkClick r:id="rId3"/>
              </a:rPr>
              <a:t>(RAE</a:t>
            </a:r>
            <a:r>
              <a:rPr lang="es-ES" sz="3200" b="1" u="sng" dirty="0">
                <a:hlinkClick r:id="rId3"/>
              </a:rPr>
              <a:t>)</a:t>
            </a:r>
            <a:r>
              <a:rPr lang="es-ES" sz="3200" b="1" dirty="0"/>
              <a:t> como el desenfreno en las obras o en las palabras</a:t>
            </a:r>
            <a:r>
              <a:rPr lang="es-ES" sz="3200" dirty="0"/>
              <a:t>. </a:t>
            </a:r>
            <a:r>
              <a:rPr lang="es-ES" sz="3200" b="1" dirty="0"/>
              <a:t>E</a:t>
            </a:r>
            <a:r>
              <a:rPr lang="es-ES" sz="3200" b="1" dirty="0" smtClean="0"/>
              <a:t>l </a:t>
            </a:r>
            <a:r>
              <a:rPr lang="es-ES" sz="3200" b="1" dirty="0"/>
              <a:t>libertinaje está asociado a las violaciones morales y a la falta de respeto a </a:t>
            </a:r>
            <a:r>
              <a:rPr lang="es-ES" sz="3200" b="1" dirty="0" smtClean="0"/>
              <a:t>la </a:t>
            </a:r>
            <a:r>
              <a:rPr lang="es-ES" sz="3200" b="1" u="sng" dirty="0" smtClean="0"/>
              <a:t>Biblia</a:t>
            </a:r>
            <a:r>
              <a:rPr lang="es-ES" sz="3200" b="1" dirty="0" smtClean="0"/>
              <a:t>.</a:t>
            </a:r>
            <a:r>
              <a:rPr lang="es-MX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ES" sz="3200" b="1" dirty="0"/>
              <a:t>El concepto procede de libertino, que es la </a:t>
            </a:r>
            <a:r>
              <a:rPr lang="es-ES" sz="3200" b="1" u="sng" dirty="0">
                <a:hlinkClick r:id="rId4"/>
              </a:rPr>
              <a:t>persona</a:t>
            </a:r>
            <a:r>
              <a:rPr lang="es-ES" sz="3200" b="1" dirty="0"/>
              <a:t> que malgasta su fortuna en juerga y </a:t>
            </a:r>
            <a:r>
              <a:rPr lang="es-ES" sz="3200" b="1" dirty="0" smtClean="0"/>
              <a:t>diversión y que </a:t>
            </a:r>
            <a:r>
              <a:rPr lang="es-ES" sz="3200" b="1" dirty="0"/>
              <a:t>sólo se preocupa por </a:t>
            </a:r>
            <a:r>
              <a:rPr lang="es-ES" sz="3200" b="1" dirty="0" smtClean="0"/>
              <a:t>buscar los placeres de su carne. </a:t>
            </a:r>
          </a:p>
          <a:p>
            <a:r>
              <a:rPr lang="es-ES" sz="3200" b="1" dirty="0"/>
              <a:t>Quien incurre en el libertinaje, </a:t>
            </a:r>
            <a:r>
              <a:rPr lang="es-ES" sz="3200" b="1" dirty="0" smtClean="0"/>
              <a:t>tiene una actitud irrespetuosa </a:t>
            </a:r>
            <a:r>
              <a:rPr lang="es-ES" sz="3200" b="1" dirty="0"/>
              <a:t>ante la </a:t>
            </a:r>
            <a:r>
              <a:rPr lang="es-ES" sz="3200" b="1" u="sng" dirty="0" smtClean="0"/>
              <a:t>moral establecida por Dios</a:t>
            </a:r>
            <a:endParaRPr lang="es-ES" sz="3200" b="1" dirty="0" smtClean="0"/>
          </a:p>
          <a:p>
            <a:r>
              <a:rPr lang="es-ES" sz="3200" b="1" dirty="0" smtClean="0">
                <a:solidFill>
                  <a:srgbClr val="FF0000"/>
                </a:solidFill>
              </a:rPr>
              <a:t>El </a:t>
            </a:r>
            <a:r>
              <a:rPr lang="es-ES" sz="3200" b="1" dirty="0">
                <a:solidFill>
                  <a:srgbClr val="FF0000"/>
                </a:solidFill>
              </a:rPr>
              <a:t>libertinaje es un abuso de la </a:t>
            </a:r>
            <a:r>
              <a:rPr lang="es-ES" sz="3200" b="1" dirty="0" smtClean="0">
                <a:solidFill>
                  <a:srgbClr val="FF0000"/>
                </a:solidFill>
              </a:rPr>
              <a:t>libertad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94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INTRODUCCIÓN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 lnSpcReduction="10000"/>
          </a:bodyPr>
          <a:lstStyle/>
          <a:p>
            <a:pPr algn="ctr"/>
            <a:r>
              <a:rPr lang="es-MX" sz="36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ALGUNOS PASAJES BÁSICOS</a:t>
            </a:r>
            <a:endParaRPr lang="es-MX" sz="36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3200" b="1" dirty="0" smtClean="0"/>
              <a:t>“He aquí solamente esto he hallado: que Dios hizo al hombre recto, pero ellos buscaron muchas perversiones” (Ecl.7:29)</a:t>
            </a:r>
          </a:p>
          <a:p>
            <a:r>
              <a:rPr lang="es-MX" sz="3200" b="1" dirty="0" smtClean="0">
                <a:solidFill>
                  <a:srgbClr val="FF0000"/>
                </a:solidFill>
              </a:rPr>
              <a:t>“</a:t>
            </a:r>
            <a:r>
              <a:rPr lang="es-ES" sz="3200" b="1" dirty="0" smtClean="0">
                <a:solidFill>
                  <a:srgbClr val="FF0000"/>
                </a:solidFill>
              </a:rPr>
              <a:t>Y </a:t>
            </a:r>
            <a:r>
              <a:rPr lang="es-ES" sz="3200" b="1" dirty="0">
                <a:solidFill>
                  <a:srgbClr val="FF0000"/>
                </a:solidFill>
              </a:rPr>
              <a:t>esta es la condenación: que la luz vino al mundo, y los hombres amaron más las tinieblas que la luz, porque sus obras eran malas</a:t>
            </a:r>
            <a:r>
              <a:rPr lang="es-ES" sz="3200" b="1" dirty="0" smtClean="0">
                <a:solidFill>
                  <a:srgbClr val="FF0000"/>
                </a:solidFill>
              </a:rPr>
              <a:t>.</a:t>
            </a:r>
            <a:r>
              <a:rPr lang="es-ES" sz="3200" b="1" dirty="0">
                <a:solidFill>
                  <a:srgbClr val="FF0000"/>
                </a:solidFill>
              </a:rPr>
              <a:t> Porque todo aquel que hace lo malo, aborrece la luz y no viene a la luz, para que sus obras no sean reprendidas</a:t>
            </a:r>
            <a:r>
              <a:rPr lang="es-ES" sz="3200" b="1" dirty="0" smtClean="0">
                <a:solidFill>
                  <a:srgbClr val="FF0000"/>
                </a:solidFill>
              </a:rPr>
              <a:t>.” (Juan 3:19-20)</a:t>
            </a:r>
          </a:p>
          <a:p>
            <a:r>
              <a:rPr lang="es-ES" sz="3200" b="1" dirty="0" smtClean="0"/>
              <a:t>“Porque </a:t>
            </a:r>
            <a:r>
              <a:rPr lang="es-ES" sz="3200" b="1" dirty="0"/>
              <a:t>la ira de Dios se revela desde el cielo contra toda impiedad e injusticia de los hombres que detienen con injusticia la verdad</a:t>
            </a:r>
            <a:r>
              <a:rPr lang="es-ES" sz="3200" b="1" dirty="0" smtClean="0"/>
              <a:t>;” </a:t>
            </a:r>
            <a:r>
              <a:rPr lang="es-MX" sz="3200" b="1" dirty="0" smtClean="0"/>
              <a:t>(Rom.1:18)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766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0200" y="812800"/>
            <a:ext cx="11389360" cy="4435158"/>
          </a:xfrm>
        </p:spPr>
        <p:txBody>
          <a:bodyPr>
            <a:noAutofit/>
          </a:bodyPr>
          <a:lstStyle/>
          <a:p>
            <a:r>
              <a:rPr lang="es-MX" sz="1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I. EL LIBERTINAJE</a:t>
            </a:r>
            <a:br>
              <a:rPr lang="es-MX" sz="1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r>
              <a:rPr lang="es-MX" sz="11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Doctrinal </a:t>
            </a:r>
            <a:endParaRPr lang="en-US" sz="11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6240" y="5738495"/>
            <a:ext cx="9144000" cy="733425"/>
          </a:xfrm>
        </p:spPr>
        <p:txBody>
          <a:bodyPr>
            <a:normAutofit lnSpcReduction="10000"/>
          </a:bodyPr>
          <a:lstStyle/>
          <a:p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2Timoteo 4:3-4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6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I. EL LIBERTINAJE DOCTRINAL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pPr algn="just"/>
            <a:r>
              <a:rPr lang="es-ES" sz="3600" b="1" i="1" dirty="0" smtClean="0">
                <a:solidFill>
                  <a:srgbClr val="0070C0"/>
                </a:solidFill>
              </a:rPr>
              <a:t>“Porque </a:t>
            </a:r>
            <a:r>
              <a:rPr lang="es-ES" sz="3600" b="1" i="1" dirty="0">
                <a:solidFill>
                  <a:srgbClr val="0070C0"/>
                </a:solidFill>
              </a:rPr>
              <a:t>vendrá tiempo cuando no sufrirán la sana doctrina, sino que teniendo comezón de oír, se amontonarán maestros conforme a sus propias concupiscencias, </a:t>
            </a:r>
            <a:r>
              <a:rPr lang="es-ES" sz="3600" b="1" i="1" dirty="0" smtClean="0">
                <a:solidFill>
                  <a:srgbClr val="0070C0"/>
                </a:solidFill>
              </a:rPr>
              <a:t>y </a:t>
            </a:r>
            <a:r>
              <a:rPr lang="es-ES" sz="3600" b="1" i="1" dirty="0">
                <a:solidFill>
                  <a:srgbClr val="0070C0"/>
                </a:solidFill>
              </a:rPr>
              <a:t>apartarán de la verdad el oído y se volverán a las fábulas</a:t>
            </a:r>
            <a:r>
              <a:rPr lang="es-ES" sz="3600" i="1" dirty="0" smtClean="0">
                <a:solidFill>
                  <a:srgbClr val="0070C0"/>
                </a:solidFill>
              </a:rPr>
              <a:t>.”</a:t>
            </a:r>
            <a:r>
              <a:rPr lang="es-ES" sz="3600" dirty="0" smtClean="0"/>
              <a:t> </a:t>
            </a:r>
            <a:r>
              <a:rPr lang="es-MX" sz="3600" b="1" dirty="0" smtClean="0">
                <a:solidFill>
                  <a:srgbClr val="FF0000"/>
                </a:solidFill>
              </a:rPr>
              <a:t>(2Tim.4:3-4)</a:t>
            </a:r>
          </a:p>
          <a:p>
            <a:pPr algn="just"/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903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I. EL LIBERTINAJE DOCTRINAL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MX" sz="36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ECUMENISMO</a:t>
            </a:r>
          </a:p>
          <a:p>
            <a:r>
              <a:rPr lang="es-ES" sz="3200" b="1" dirty="0"/>
              <a:t>El concepto de ecumenismo </a:t>
            </a:r>
            <a:r>
              <a:rPr lang="es-ES" sz="3200" b="1" dirty="0" smtClean="0"/>
              <a:t>se refiere al intento de lograr la unidad de la cristiandad independientemente de las diferencias doctrinales de cada grupo</a:t>
            </a:r>
          </a:p>
          <a:p>
            <a:pPr algn="ctr"/>
            <a:r>
              <a:rPr lang="es-E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¿Que Dice la Biblia?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solo existe una iglesia (singularidad de la iglesia) (Hch.2:47)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debemos apartarnos de los que tiene diferente doctrina (Rom.16:17)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debemos conformarnos a la enseñanza de Cristo (1Tim.6:3)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hablemos lo que es de acuerdo a la sana doctrina (Tito2:1)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predicar un Evangelio diferente trae maldición (Gal.1:7-9)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12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0200" y="812800"/>
            <a:ext cx="11389360" cy="4435158"/>
          </a:xfrm>
        </p:spPr>
        <p:txBody>
          <a:bodyPr>
            <a:noAutofit/>
          </a:bodyPr>
          <a:lstStyle/>
          <a:p>
            <a:r>
              <a:rPr lang="es-MX" sz="1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II. EL LIBERTINAJE</a:t>
            </a:r>
            <a:r>
              <a:rPr lang="es-MX" sz="1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/>
            </a:r>
            <a:br>
              <a:rPr lang="es-MX" sz="1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r>
              <a:rPr lang="es-MX" sz="11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Moral</a:t>
            </a:r>
            <a:endParaRPr lang="en-US" sz="11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6240" y="5738495"/>
            <a:ext cx="9144000" cy="733425"/>
          </a:xfrm>
        </p:spPr>
        <p:txBody>
          <a:bodyPr>
            <a:normAutofit lnSpcReduction="10000"/>
          </a:bodyPr>
          <a:lstStyle/>
          <a:p>
            <a:r>
              <a:rPr lang="es-MX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1Corintios 6:9-11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048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II. EL LIBERTINAJE MORAL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r>
              <a:rPr lang="es-MX" sz="3600" b="1" i="1" dirty="0" smtClean="0">
                <a:solidFill>
                  <a:srgbClr val="0070C0"/>
                </a:solidFill>
              </a:rPr>
              <a:t>“</a:t>
            </a:r>
            <a:r>
              <a:rPr lang="es-ES" sz="3600" b="1" i="1" dirty="0" smtClean="0">
                <a:solidFill>
                  <a:srgbClr val="0070C0"/>
                </a:solidFill>
              </a:rPr>
              <a:t>¿</a:t>
            </a:r>
            <a:r>
              <a:rPr lang="es-ES" sz="3600" b="1" i="1" dirty="0">
                <a:solidFill>
                  <a:srgbClr val="0070C0"/>
                </a:solidFill>
              </a:rPr>
              <a:t>No sabéis que los injustos no heredarán el reino de Dios? No erréis; ni los </a:t>
            </a:r>
            <a:r>
              <a:rPr lang="es-ES" sz="3600" b="1" i="1" dirty="0">
                <a:solidFill>
                  <a:srgbClr val="FF0000"/>
                </a:solidFill>
              </a:rPr>
              <a:t>fornicarios, ni los idólatras, ni los adúlteros, ni los afeminados, ni los que se echan con varones, </a:t>
            </a:r>
            <a:r>
              <a:rPr lang="es-ES" sz="3600" b="1" i="1" dirty="0" smtClean="0">
                <a:solidFill>
                  <a:srgbClr val="FF0000"/>
                </a:solidFill>
              </a:rPr>
              <a:t>ni </a:t>
            </a:r>
            <a:r>
              <a:rPr lang="es-ES" sz="3600" b="1" i="1" dirty="0">
                <a:solidFill>
                  <a:srgbClr val="FF0000"/>
                </a:solidFill>
              </a:rPr>
              <a:t>los ladrones, ni los avaros, ni los borrachos, ni los maldicientes, ni los estafadores</a:t>
            </a:r>
            <a:r>
              <a:rPr lang="es-ES" sz="3600" b="1" i="1" dirty="0">
                <a:solidFill>
                  <a:srgbClr val="0070C0"/>
                </a:solidFill>
              </a:rPr>
              <a:t>, heredarán el reino de Dios. </a:t>
            </a:r>
            <a:r>
              <a:rPr lang="es-ES" sz="3600" b="1" i="1" dirty="0" smtClean="0">
                <a:solidFill>
                  <a:srgbClr val="0070C0"/>
                </a:solidFill>
              </a:rPr>
              <a:t>Y </a:t>
            </a:r>
            <a:r>
              <a:rPr lang="es-ES" sz="3600" b="1" i="1" dirty="0">
                <a:solidFill>
                  <a:srgbClr val="0070C0"/>
                </a:solidFill>
              </a:rPr>
              <a:t>esto erais algunos; mas ya habéis sido lavados, ya habéis sido santificados, ya habéis sido justificados en el nombre del Señor Jesús, y por el Espíritu de nuestro Dios</a:t>
            </a:r>
            <a:r>
              <a:rPr lang="es-ES" sz="3600" b="1" i="1" dirty="0" smtClean="0">
                <a:solidFill>
                  <a:srgbClr val="0070C0"/>
                </a:solidFill>
              </a:rPr>
              <a:t>.” </a:t>
            </a:r>
            <a:r>
              <a:rPr lang="es-ES" sz="3600" b="1" i="1" dirty="0" smtClean="0">
                <a:solidFill>
                  <a:srgbClr val="FF0000"/>
                </a:solidFill>
              </a:rPr>
              <a:t>(1Cor.6:9-11) 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420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II. EL LIBERTINAJE MORAL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pPr algn="ctr"/>
            <a:r>
              <a:rPr lang="es-E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¿Que Dice la Biblia?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la Fornicación es pecado y debemos huir de ella (1Cor 6:18)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el Adulterio es pecado y conduce al infierno (Heb.13:4)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el Homosexualismo es abominación ante Dios (Rom.1:26-27)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la borrachera es una obra de la carne que conduce al infierno (Gal.5:19-21)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la sensualidad (la lascivia= </a:t>
            </a:r>
            <a:r>
              <a:rPr lang="es-ES" sz="3200" dirty="0"/>
              <a:t> </a:t>
            </a:r>
            <a:r>
              <a:rPr lang="es-ES" sz="3200" b="1" i="1" dirty="0">
                <a:solidFill>
                  <a:srgbClr val="FF0000"/>
                </a:solidFill>
              </a:rPr>
              <a:t>lujuria desenfrenada, exceso, libertinaje, </a:t>
            </a:r>
            <a:r>
              <a:rPr lang="es-ES" sz="3200" b="1" i="1" dirty="0" smtClean="0">
                <a:solidFill>
                  <a:srgbClr val="FF0000"/>
                </a:solidFill>
              </a:rPr>
              <a:t>perversidad</a:t>
            </a:r>
            <a:r>
              <a:rPr lang="es-ES" sz="3200" b="1" i="1" dirty="0">
                <a:solidFill>
                  <a:srgbClr val="FF0000"/>
                </a:solidFill>
              </a:rPr>
              <a:t>, extravagancia, desvergüenza, insolencia </a:t>
            </a:r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lleva al infierno (Gal.5:19)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MX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06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CONCLUSIÓN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6400" y="1300480"/>
            <a:ext cx="11389360" cy="5293360"/>
          </a:xfrm>
        </p:spPr>
        <p:txBody>
          <a:bodyPr>
            <a:normAutofit/>
          </a:bodyPr>
          <a:lstStyle/>
          <a:p>
            <a:r>
              <a:rPr lang="es-MX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el LIBERTINAJE? </a:t>
            </a:r>
          </a:p>
          <a:p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comportarse de una forma irrespetuosa ante la Palabra de Dios </a:t>
            </a:r>
          </a:p>
          <a:p>
            <a:r>
              <a:rPr lang="es-MX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Podemos caer en el Libertinaje Doctrinal</a:t>
            </a:r>
          </a:p>
          <a:p>
            <a:r>
              <a:rPr lang="es-MX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Podemos caer en el libertinaje Moral 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caigamos en ninguno de los dos engaños porque seremos condenados!!!!</a:t>
            </a:r>
          </a:p>
          <a:p>
            <a:r>
              <a:rPr lang="es-MX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Valoremos nuestra libertad en Cristo, pero no caigamos en el libertinaje 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7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633</Words>
  <Application>Microsoft Office PowerPoint</Application>
  <PresentationFormat>Panorámica</PresentationFormat>
  <Paragraphs>50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Bahnschrift SemiBold</vt:lpstr>
      <vt:lpstr>Calibri</vt:lpstr>
      <vt:lpstr>Calibri Light</vt:lpstr>
      <vt:lpstr>Tema de Office</vt:lpstr>
      <vt:lpstr>EL LIBERTINAJE</vt:lpstr>
      <vt:lpstr>INTRODUCCIÓN</vt:lpstr>
      <vt:lpstr>INTRODUCCIÓN</vt:lpstr>
      <vt:lpstr>INTRODUCCIÓN</vt:lpstr>
      <vt:lpstr>I. EL LIBERTINAJE Doctrinal </vt:lpstr>
      <vt:lpstr>I. EL LIBERTINAJE DOCTRINAL </vt:lpstr>
      <vt:lpstr>I. EL LIBERTINAJE DOCTRINAL </vt:lpstr>
      <vt:lpstr>II. EL LIBERTINAJE Moral</vt:lpstr>
      <vt:lpstr>II. EL LIBERTINAJE MORAL </vt:lpstr>
      <vt:lpstr>II. EL LIBERTINAJE MORAL </vt:lpstr>
      <vt:lpstr>CONCLUSIÓN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LIBERTINAJE</dc:title>
  <dc:creator>Cuenta Microsoft</dc:creator>
  <cp:lastModifiedBy>Cuenta Microsoft</cp:lastModifiedBy>
  <cp:revision>14</cp:revision>
  <dcterms:created xsi:type="dcterms:W3CDTF">2022-04-21T17:46:14Z</dcterms:created>
  <dcterms:modified xsi:type="dcterms:W3CDTF">2022-04-22T19:31:35Z</dcterms:modified>
</cp:coreProperties>
</file>